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5441" autoAdjust="0"/>
  </p:normalViewPr>
  <p:slideViewPr>
    <p:cSldViewPr snapToGrid="0">
      <p:cViewPr varScale="1">
        <p:scale>
          <a:sx n="64" d="100"/>
          <a:sy n="64" d="100"/>
        </p:scale>
        <p:origin x="13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E64-EDEB-4B3E-A064-52E3E1CDD63C}" type="datetimeFigureOut">
              <a:rPr lang="hr-HR" smtClean="0"/>
              <a:t>14.2.2020.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5025-401E-44DD-B4DD-1C6CEB8E92D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835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</a:p>
          <a:p>
            <a:endParaRPr lang="en-US" dirty="0"/>
          </a:p>
          <a:p>
            <a:r>
              <a:rPr lang="en-US" dirty="0"/>
              <a:t>Dobar dan, ja </a:t>
            </a:r>
            <a:r>
              <a:rPr lang="en-US" dirty="0" err="1"/>
              <a:t>sam</a:t>
            </a:r>
            <a:r>
              <a:rPr lang="en-US" dirty="0"/>
              <a:t> Nikola Sočec, a </a:t>
            </a:r>
            <a:r>
              <a:rPr lang="en-US" dirty="0" err="1"/>
              <a:t>ovo</a:t>
            </a:r>
            <a:r>
              <a:rPr lang="en-US" dirty="0"/>
              <a:t> je </a:t>
            </a:r>
            <a:r>
              <a:rPr lang="en-US" dirty="0" err="1"/>
              <a:t>moj</a:t>
            </a:r>
            <a:r>
              <a:rPr lang="en-US" dirty="0"/>
              <a:t> </a:t>
            </a:r>
            <a:r>
              <a:rPr lang="en-US" dirty="0" err="1"/>
              <a:t>kolega</a:t>
            </a:r>
            <a:r>
              <a:rPr lang="en-US" dirty="0"/>
              <a:t> Davor </a:t>
            </a:r>
            <a:r>
              <a:rPr lang="en-US" dirty="0" err="1"/>
              <a:t>Dobrota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Dolazimo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XV. </a:t>
            </a:r>
            <a:r>
              <a:rPr lang="en-US" dirty="0" err="1"/>
              <a:t>gimnazije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Prezentirat</a:t>
            </a:r>
            <a:r>
              <a:rPr lang="en-US" dirty="0"/>
              <a:t> </a:t>
            </a:r>
            <a:r>
              <a:rPr lang="en-US" dirty="0" err="1"/>
              <a:t>ćemo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naš</a:t>
            </a:r>
            <a:r>
              <a:rPr lang="en-US" dirty="0"/>
              <a:t> project PLASMU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241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Plazma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fizikalni</a:t>
            </a:r>
            <a:r>
              <a:rPr lang="en-US" dirty="0"/>
              <a:t> </a:t>
            </a:r>
            <a:r>
              <a:rPr lang="en-US" dirty="0" err="1"/>
              <a:t>pojam</a:t>
            </a:r>
            <a:r>
              <a:rPr lang="en-US" dirty="0"/>
              <a:t>, je 4. </a:t>
            </a:r>
            <a:r>
              <a:rPr lang="en-US" dirty="0" err="1"/>
              <a:t>agregatno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materije</a:t>
            </a:r>
            <a:r>
              <a:rPr lang="en-US" dirty="0"/>
              <a:t>,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krutog</a:t>
            </a:r>
            <a:r>
              <a:rPr lang="en-US" dirty="0"/>
              <a:t>, </a:t>
            </a:r>
            <a:r>
              <a:rPr lang="en-US" dirty="0" err="1"/>
              <a:t>tekućeg</a:t>
            </a:r>
            <a:r>
              <a:rPr lang="en-US" dirty="0"/>
              <a:t> i </a:t>
            </a:r>
            <a:r>
              <a:rPr lang="en-US" dirty="0" err="1"/>
              <a:t>plinovitog</a:t>
            </a:r>
            <a:endParaRPr lang="en-US" dirty="0"/>
          </a:p>
          <a:p>
            <a:endParaRPr lang="en-US" dirty="0"/>
          </a:p>
          <a:p>
            <a:r>
              <a:rPr lang="en-US" dirty="0"/>
              <a:t>To je </a:t>
            </a:r>
            <a:r>
              <a:rPr lang="en-US" dirty="0" err="1"/>
              <a:t>kvazineutralni</a:t>
            </a:r>
            <a:r>
              <a:rPr lang="en-US" dirty="0"/>
              <a:t> </a:t>
            </a:r>
            <a:r>
              <a:rPr lang="en-US" dirty="0" err="1"/>
              <a:t>plin</a:t>
            </a:r>
            <a:r>
              <a:rPr lang="en-US" dirty="0"/>
              <a:t> s </a:t>
            </a:r>
            <a:r>
              <a:rPr lang="en-US" dirty="0" err="1"/>
              <a:t>većim</a:t>
            </a:r>
            <a:r>
              <a:rPr lang="en-US" dirty="0"/>
              <a:t> </a:t>
            </a:r>
            <a:r>
              <a:rPr lang="en-US" dirty="0" err="1"/>
              <a:t>udjelom</a:t>
            </a:r>
            <a:r>
              <a:rPr lang="en-US" dirty="0"/>
              <a:t> </a:t>
            </a:r>
            <a:r>
              <a:rPr lang="en-US" dirty="0" err="1"/>
              <a:t>nabijenih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od </a:t>
            </a:r>
            <a:r>
              <a:rPr lang="en-US" dirty="0" err="1"/>
              <a:t>nenabijenih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PLASMA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vizualizaciji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en-US" dirty="0"/>
              <a:t> </a:t>
            </a:r>
            <a:r>
              <a:rPr lang="en-US" dirty="0" err="1"/>
              <a:t>čestica</a:t>
            </a:r>
            <a:r>
              <a:rPr lang="en-US" dirty="0"/>
              <a:t> u </a:t>
            </a:r>
            <a:r>
              <a:rPr lang="en-US" dirty="0" err="1"/>
              <a:t>mikroskopskom</a:t>
            </a:r>
            <a:r>
              <a:rPr lang="en-US" dirty="0"/>
              <a:t> </a:t>
            </a:r>
            <a:r>
              <a:rPr lang="en-US" dirty="0" err="1"/>
              <a:t>prostoru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</a:t>
            </a:r>
            <a:r>
              <a:rPr lang="en-US" dirty="0" err="1"/>
              <a:t>potaknuti</a:t>
            </a:r>
            <a:r>
              <a:rPr lang="en-US" dirty="0"/>
              <a:t> </a:t>
            </a: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ju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00618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1843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5360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528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8784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31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0427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360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18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300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73957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92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879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4866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166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899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1822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43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1088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900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722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5565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49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3665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5000"/>
                    </a14:imgEffect>
                    <a14:imgEffect>
                      <a14:saturation sat="95000"/>
                    </a14:imgEffect>
                    <a14:imgEffect>
                      <a14:brightnessContrast bright="-67000" contrast="-40000"/>
                    </a14:imgEffect>
                  </a14:imgLayer>
                </a14:imgProps>
              </a:ext>
            </a:extLst>
          </a:blip>
          <a:srcRect/>
          <a:stretch>
            <a:fillRect l="-3000" t="-56000" r="-3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1530" y="684696"/>
            <a:ext cx="8072472" cy="1245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416" y="2160589"/>
            <a:ext cx="8253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enter/cips/research/plasma-theory-and-simulation" TargetMode="External"/><Relationship Id="rId2" Type="http://schemas.openxmlformats.org/officeDocument/2006/relationships/hyperlink" Target="https://hr.wikipedia.org/wiki/Plazma_(fizik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ona" TargetMode="External"/><Relationship Id="rId5" Type="http://schemas.openxmlformats.org/officeDocument/2006/relationships/hyperlink" Target="https://www.slideshare.net/erletshaqe1/lecture-22-current-loops-sources-of-magnetic-field" TargetMode="External"/><Relationship Id="rId4" Type="http://schemas.openxmlformats.org/officeDocument/2006/relationships/hyperlink" Target="https://www.wirebiters.com/electrostatics-coulombs-la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  <a14:imgEffect>
                      <a14:brightnessContrast bright="-35000" contrast="-10000"/>
                    </a14:imgEffect>
                  </a14:imgLayer>
                </a14:imgProps>
              </a:ext>
            </a:extLst>
          </a:blip>
          <a:srcRect/>
          <a:stretch>
            <a:fillRect l="-4000" t="-54000" r="-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7DCC-59E4-485F-BA8D-2811E380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955722" cy="2684367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PLASMA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(Particle Localised Action Simulation with Multiple Applications)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DABD9-6E29-4BD2-8F17-6BEE325FE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66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Nikola </a:t>
            </a:r>
            <a:r>
              <a:rPr lang="hr-HR" dirty="0" err="1">
                <a:solidFill>
                  <a:schemeClr val="bg1"/>
                </a:solidFill>
              </a:rPr>
              <a:t>Sočec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Davor Dobrota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15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875-FED6-4B4D-ACEC-11D4A6C91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2" y="0"/>
            <a:ext cx="58893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120CF-3979-4BFB-8541-B9AD7AB5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3679" y="3161750"/>
            <a:ext cx="8072472" cy="1245704"/>
          </a:xfrm>
        </p:spPr>
        <p:txBody>
          <a:bodyPr>
            <a:normAutofit/>
          </a:bodyPr>
          <a:lstStyle/>
          <a:p>
            <a:pPr algn="ctr"/>
            <a:r>
              <a:rPr lang="hr-HR" sz="4400" dirty="0"/>
              <a:t>Hvala na pozornosti !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191743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BC81-27F3-4AAB-8671-F97D9C7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A58C-1411-4BFE-B2A8-62A8A2C5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https://hr.wikipedia.org/wiki/Plazma_(fizika)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3"/>
              </a:rPr>
              <a:t>https://www.colorado.edu/center/cips/research/plasma-theory-and-simulation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4"/>
              </a:rPr>
              <a:t>https://www.wirebiters.com/electrostatics-coulombs-law/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5"/>
              </a:rPr>
              <a:t>https://www.slideshare.net/erletshaqe1/lecture-22-current-loops-sources-of-magnetic-field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6"/>
              </a:rPr>
              <a:t>https://en.wikipedia.org/wiki/Corona</a:t>
            </a:r>
            <a:r>
              <a:rPr lang="hr-HR" dirty="0"/>
              <a:t> (13.02.2020.)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70052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F35F-D12B-4C14-A48B-E2469FC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DB20-94CC-4010-AFAF-A2E79AE7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590261"/>
            <a:ext cx="4399309" cy="4754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Razne</a:t>
            </a:r>
            <a:r>
              <a:rPr lang="hr-HR" dirty="0"/>
              <a:t> primjene</a:t>
            </a:r>
          </a:p>
          <a:p>
            <a:pPr>
              <a:lnSpc>
                <a:spcPct val="150000"/>
              </a:lnSpc>
            </a:pPr>
            <a:r>
              <a:rPr lang="hr-HR" dirty="0"/>
              <a:t>Rad paralelan istraživanju svojstava i primjene </a:t>
            </a:r>
            <a:r>
              <a:rPr lang="hr-HR" dirty="0" err="1"/>
              <a:t>plazmenih</a:t>
            </a:r>
            <a:r>
              <a:rPr lang="hr-HR" dirty="0"/>
              <a:t>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Vlastiti interes</a:t>
            </a:r>
          </a:p>
          <a:p>
            <a:pPr>
              <a:lnSpc>
                <a:spcPct val="150000"/>
              </a:lnSpc>
            </a:pPr>
            <a:r>
              <a:rPr lang="hr-HR" dirty="0"/>
              <a:t>Nedostatak besplatnog programa za simulaciju velikog broja čestica s uračunatim vanjskim utjecajima</a:t>
            </a:r>
            <a:endParaRPr lang="en-GB" dirty="0"/>
          </a:p>
        </p:txBody>
      </p:sp>
      <p:pic>
        <p:nvPicPr>
          <p:cNvPr id="1026" name="Picture 2" descr="Slikovni rezultat za plasma">
            <a:extLst>
              <a:ext uri="{FF2B5EF4-FFF2-40B4-BE49-F238E27FC236}">
                <a16:creationId xmlns:a16="http://schemas.microsoft.com/office/drawing/2014/main" id="{50B73C3B-7838-4905-BD70-D67CDE2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F9E52-D18C-41E9-B656-B593B7E12821}"/>
              </a:ext>
            </a:extLst>
          </p:cNvPr>
          <p:cNvSpPr txBox="1"/>
          <p:nvPr/>
        </p:nvSpPr>
        <p:spPr>
          <a:xfrm>
            <a:off x="6583646" y="288325"/>
            <a:ext cx="4444432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r-HR" dirty="0">
                <a:solidFill>
                  <a:schemeClr val="bg1"/>
                </a:solidFill>
              </a:rPr>
              <a:t>Plazma je četvrto stanje materije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(bilo koja vatra je plazma)</a:t>
            </a:r>
          </a:p>
        </p:txBody>
      </p:sp>
    </p:spTree>
    <p:extLst>
      <p:ext uri="{BB962C8B-B14F-4D97-AF65-F5344CB8AC3E}">
        <p14:creationId xmlns:p14="http://schemas.microsoft.com/office/powerpoint/2010/main" val="19086477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8-42B3-4C47-9815-0BC0E546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B1DC-3EBC-4CB7-8EBD-F045E78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65" y="1437020"/>
            <a:ext cx="5784603" cy="448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Napraviti simulaciju gibanja nabijenih i neutralnih čestica u 3D prostoru</a:t>
            </a:r>
          </a:p>
          <a:p>
            <a:pPr>
              <a:lnSpc>
                <a:spcPct val="150000"/>
              </a:lnSpc>
            </a:pPr>
            <a:r>
              <a:rPr lang="hr-HR" dirty="0"/>
              <a:t>Učiniti model dinamičnim (da se broj čestica mijenja u vremenu)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simulaciju većih sustava (10 000+ čestica) u kratkom vremenu (gotovo </a:t>
            </a:r>
            <a:r>
              <a:rPr lang="hr-HR" dirty="0" err="1"/>
              <a:t>real</a:t>
            </a:r>
            <a:r>
              <a:rPr lang="hr-HR" dirty="0"/>
              <a:t> time)</a:t>
            </a:r>
          </a:p>
          <a:p>
            <a:pPr>
              <a:lnSpc>
                <a:spcPct val="150000"/>
              </a:lnSpc>
            </a:pPr>
            <a:r>
              <a:rPr lang="hr-HR" dirty="0"/>
              <a:t>Izraditi alate za prikaz bitnih fizikalnih parametara odabranog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što veću slobodu izbora osnovnih parametara sustava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2F2C-F4FD-49F0-9CB9-5F1258DC9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0"/>
            <a:ext cx="46330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613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975-FE10-4EAD-BB79-07244EE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Fizikalna pozadina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r-HR" dirty="0"/>
                  <a:t>Osnovna sila koja djeluje na nabijene čestice – </a:t>
                </a:r>
                <a:r>
                  <a:rPr lang="hr-HR" dirty="0" err="1"/>
                  <a:t>Lorentzova</a:t>
                </a:r>
                <a:r>
                  <a:rPr lang="hr-HR" dirty="0"/>
                  <a:t> sila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hr-HR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Električna sila potječe uglavnom od </a:t>
                </a:r>
                <a:r>
                  <a:rPr lang="hr-HR" dirty="0" err="1"/>
                  <a:t>Coulombove</a:t>
                </a:r>
                <a:r>
                  <a:rPr lang="hr-HR" dirty="0"/>
                  <a:t> sile između naboja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Magnetska sila potječe djelomično od gibanja samih čestica, a obično u većoj mjeri zbog nekog vanjskog polja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Račun provodimo matrično zbog optimizacije -</a:t>
                </a:r>
                <a:r>
                  <a:rPr lang="en-GB" dirty="0"/>
                  <a:t>&gt;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likovni rezultat za coulomb law">
            <a:extLst>
              <a:ext uri="{FF2B5EF4-FFF2-40B4-BE49-F238E27FC236}">
                <a16:creationId xmlns:a16="http://schemas.microsoft.com/office/drawing/2014/main" id="{41F863CA-36CD-4601-A773-30D4D3E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-11665"/>
            <a:ext cx="3588689" cy="27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ikovni rezultat za magnetic field of a moving charge">
            <a:extLst>
              <a:ext uri="{FF2B5EF4-FFF2-40B4-BE49-F238E27FC236}">
                <a16:creationId xmlns:a16="http://schemas.microsoft.com/office/drawing/2014/main" id="{8C035E2F-D76D-4611-9B44-9C09B691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96" y="3951799"/>
            <a:ext cx="3587904" cy="29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438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hr-HR" dirty="0"/>
                  <a:t>Bitni parametri čestica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Masa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Naboj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Radijus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Energija ionizacije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Magnetski moment (vlastit i zbog prisutnosti polja)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Brzina (povezana s temperaturom)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Pozicija 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Lokalno i vanjsko polje</a:t>
                </a:r>
              </a:p>
              <a:p>
                <a:pPr>
                  <a:lnSpc>
                    <a:spcPct val="135000"/>
                  </a:lnSpc>
                </a:pPr>
                <a:r>
                  <a:rPr lang="hr-HR" dirty="0" err="1"/>
                  <a:t>Čestični</a:t>
                </a:r>
                <a:r>
                  <a:rPr lang="hr-HR" dirty="0"/>
                  <a:t> sudari: 3 vrste (sa kutijom, par čestica, kinetička ionizacija)</a:t>
                </a:r>
              </a:p>
              <a:p>
                <a:pPr lvl="1">
                  <a:lnSpc>
                    <a:spcPct val="135000"/>
                  </a:lnSpc>
                </a:pPr>
                <a:r>
                  <a:rPr lang="hr-HR" dirty="0"/>
                  <a:t>Svi sudari su elastični pa za sudare u 1D vrijedi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>
                  <a:lnSpc>
                    <a:spcPct val="135000"/>
                  </a:lnSpc>
                </a:pPr>
                <a:r>
                  <a:rPr lang="hr-HR" dirty="0"/>
                  <a:t>Utjecaj vanjskih polja zavojnica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  <a:blipFill>
                <a:blip r:embed="rId3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770179-4DDD-49A1-A768-808136E8B4C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2304" r="2738" b="4760"/>
          <a:stretch/>
        </p:blipFill>
        <p:spPr bwMode="auto">
          <a:xfrm>
            <a:off x="6816918" y="0"/>
            <a:ext cx="5375083" cy="339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52AC-67A8-433B-8CEB-5FB371223B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2" r="8543"/>
          <a:stretch/>
        </p:blipFill>
        <p:spPr>
          <a:xfrm>
            <a:off x="6816918" y="3395172"/>
            <a:ext cx="5375082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74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2BC-7BDB-4FEA-B7F2-DCA11404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BC3-3D3B-47F8-9195-85583B0C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7" y="2160589"/>
            <a:ext cx="5075583" cy="3880773"/>
          </a:xfrm>
        </p:spPr>
        <p:txBody>
          <a:bodyPr/>
          <a:lstStyle/>
          <a:p>
            <a:r>
              <a:rPr lang="hr-HR" dirty="0"/>
              <a:t>Modeliranje lokalnih svojstava sustava raznih redova veličine (od sunčeve korone do fuzijskih reaktora)</a:t>
            </a:r>
          </a:p>
          <a:p>
            <a:r>
              <a:rPr lang="hr-HR" dirty="0"/>
              <a:t>Prikaz relaksacije sustava koji nisu nužno </a:t>
            </a:r>
            <a:r>
              <a:rPr lang="hr-HR" dirty="0" err="1"/>
              <a:t>plazmeni</a:t>
            </a:r>
            <a:r>
              <a:rPr lang="hr-HR" dirty="0"/>
              <a:t>, odnosno nisu u tome trenutku</a:t>
            </a:r>
          </a:p>
          <a:p>
            <a:r>
              <a:rPr lang="hr-HR" dirty="0"/>
              <a:t>Istraživanje teoretskog utjecaja vanjskih polja na nestabilnosti u sustavu</a:t>
            </a:r>
          </a:p>
          <a:p>
            <a:r>
              <a:rPr lang="hr-HR" dirty="0"/>
              <a:t>U nastavi</a:t>
            </a:r>
          </a:p>
          <a:p>
            <a:endParaRPr lang="en-GB" dirty="0"/>
          </a:p>
        </p:txBody>
      </p:sp>
      <p:pic>
        <p:nvPicPr>
          <p:cNvPr id="3074" name="Picture 2" descr="Slikovni rezultat za plasma simulation">
            <a:extLst>
              <a:ext uri="{FF2B5EF4-FFF2-40B4-BE49-F238E27FC236}">
                <a16:creationId xmlns:a16="http://schemas.microsoft.com/office/drawing/2014/main" id="{153FC9F9-8991-4BDF-A6D0-8BE9E62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2" b="96933" l="3167" r="96833">
                        <a14:foregroundMark x1="18167" y1="38037" x2="18167" y2="38037"/>
                        <a14:foregroundMark x1="17667" y1="20859" x2="17667" y2="20859"/>
                        <a14:foregroundMark x1="25000" y1="21472" x2="25000" y2="21472"/>
                        <a14:foregroundMark x1="23667" y1="23620" x2="23167" y2="23926"/>
                        <a14:foregroundMark x1="18000" y1="28221" x2="13500" y2="43865"/>
                        <a14:foregroundMark x1="13500" y1="43865" x2="13500" y2="58896"/>
                        <a14:foregroundMark x1="6667" y1="47853" x2="19167" y2="23620"/>
                        <a14:foregroundMark x1="19167" y1="23620" x2="26667" y2="16258"/>
                        <a14:foregroundMark x1="26667" y1="16258" x2="27333" y2="16258"/>
                        <a14:foregroundMark x1="89333" y1="31902" x2="92500" y2="46626"/>
                        <a14:foregroundMark x1="92500" y1="46626" x2="93167" y2="62270"/>
                        <a14:foregroundMark x1="93167" y1="62270" x2="89667" y2="73006"/>
                        <a14:foregroundMark x1="75667" y1="93252" x2="75000" y2="93252"/>
                        <a14:foregroundMark x1="30500" y1="95706" x2="27667" y2="96933"/>
                        <a14:foregroundMark x1="3333" y1="55828" x2="3333" y2="55828"/>
                        <a14:foregroundMark x1="45167" y1="7362" x2="68833" y2="8282"/>
                        <a14:foregroundMark x1="96833" y1="50307" x2="9683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ikovni rezultat za suns chorona">
            <a:extLst>
              <a:ext uri="{FF2B5EF4-FFF2-40B4-BE49-F238E27FC236}">
                <a16:creationId xmlns:a16="http://schemas.microsoft.com/office/drawing/2014/main" id="{5784B584-E5C7-46E5-999C-8FCE94F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9000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889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8D4C-27B2-496B-9BF3-E169559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F0-6C32-444B-A137-0F1C42DB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2160589"/>
            <a:ext cx="8253585" cy="4594438"/>
          </a:xfrm>
        </p:spPr>
        <p:txBody>
          <a:bodyPr/>
          <a:lstStyle/>
          <a:p>
            <a:r>
              <a:rPr lang="en-GB" dirty="0" err="1"/>
              <a:t>programski</a:t>
            </a:r>
            <a:r>
              <a:rPr lang="en-GB" dirty="0"/>
              <a:t> </a:t>
            </a:r>
            <a:r>
              <a:rPr lang="en-GB" dirty="0" err="1"/>
              <a:t>jezik</a:t>
            </a:r>
            <a:r>
              <a:rPr lang="en-GB" dirty="0"/>
              <a:t> C++</a:t>
            </a:r>
          </a:p>
          <a:p>
            <a:r>
              <a:rPr lang="en-GB" dirty="0" err="1"/>
              <a:t>organizacija</a:t>
            </a:r>
            <a:r>
              <a:rPr lang="en-GB" dirty="0"/>
              <a:t> u module</a:t>
            </a:r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dijela</a:t>
            </a:r>
            <a:endParaRPr lang="en-GB" dirty="0"/>
          </a:p>
          <a:p>
            <a:pPr lvl="1"/>
            <a:r>
              <a:rPr lang="en-GB" dirty="0" err="1"/>
              <a:t>računanje</a:t>
            </a:r>
            <a:endParaRPr lang="en-GB" dirty="0"/>
          </a:p>
          <a:p>
            <a:pPr lvl="1"/>
            <a:r>
              <a:rPr lang="en-GB" dirty="0"/>
              <a:t>GUI</a:t>
            </a:r>
          </a:p>
          <a:p>
            <a:pPr lvl="2"/>
            <a:r>
              <a:rPr lang="en-GB" dirty="0"/>
              <a:t>3D engine</a:t>
            </a:r>
          </a:p>
          <a:p>
            <a:pPr lvl="2"/>
            <a:r>
              <a:rPr lang="en-GB" dirty="0" err="1"/>
              <a:t>glavni</a:t>
            </a:r>
            <a:r>
              <a:rPr lang="en-GB" dirty="0"/>
              <a:t> GUI moduli</a:t>
            </a:r>
          </a:p>
          <a:p>
            <a:r>
              <a:rPr lang="en-GB" dirty="0" err="1"/>
              <a:t>korišteni</a:t>
            </a:r>
            <a:r>
              <a:rPr lang="en-GB" dirty="0"/>
              <a:t> </a:t>
            </a:r>
            <a:r>
              <a:rPr lang="en-GB" dirty="0" err="1"/>
              <a:t>alati</a:t>
            </a:r>
            <a:endParaRPr lang="en-GB" dirty="0"/>
          </a:p>
          <a:p>
            <a:pPr lvl="1"/>
            <a:r>
              <a:rPr lang="en-GB" dirty="0"/>
              <a:t>OpenGL – 3D engine</a:t>
            </a:r>
          </a:p>
          <a:p>
            <a:pPr lvl="2"/>
            <a:r>
              <a:rPr lang="en-GB" dirty="0" err="1"/>
              <a:t>Assimp</a:t>
            </a:r>
            <a:r>
              <a:rPr lang="en-GB" dirty="0"/>
              <a:t> – 3D </a:t>
            </a:r>
            <a:r>
              <a:rPr lang="en-GB" dirty="0" err="1"/>
              <a:t>modeli</a:t>
            </a:r>
            <a:endParaRPr lang="en-GB" dirty="0"/>
          </a:p>
          <a:p>
            <a:pPr lvl="2"/>
            <a:r>
              <a:rPr lang="en-GB" dirty="0" err="1"/>
              <a:t>GLFW</a:t>
            </a:r>
            <a:r>
              <a:rPr lang="en-GB" dirty="0"/>
              <a:t> – </a:t>
            </a:r>
            <a:r>
              <a:rPr lang="en-GB" dirty="0" err="1"/>
              <a:t>unos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CEGUI</a:t>
            </a:r>
            <a:r>
              <a:rPr lang="en-GB" dirty="0"/>
              <a:t> - GUI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D9212D-174B-4717-9331-6A00CE5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0" y="-30000"/>
            <a:ext cx="5350190" cy="2675095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150294C3-2E79-47E6-A1F0-D86F9758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4" y="4926227"/>
            <a:ext cx="4191000" cy="1828800"/>
          </a:xfrm>
          <a:prstGeom prst="rect">
            <a:avLst/>
          </a:prstGeom>
        </p:spPr>
      </p:pic>
      <p:pic>
        <p:nvPicPr>
          <p:cNvPr id="9" name="Picture 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748B67-F20E-4D00-A154-22FB4E604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90" y="3032701"/>
            <a:ext cx="3509394" cy="16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075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B67-519F-4149-BC94-661988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Planovi za budućnost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36F6-62D4-4F80-BFD1-6DB7B074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Dinamizacija</a:t>
            </a:r>
            <a:r>
              <a:rPr lang="hr-HR" dirty="0"/>
              <a:t> modela</a:t>
            </a:r>
          </a:p>
          <a:p>
            <a:pPr lvl="1"/>
            <a:r>
              <a:rPr lang="hr-HR" dirty="0"/>
              <a:t>dodavanje promjena broja čestica kako simulacija teče</a:t>
            </a:r>
          </a:p>
          <a:p>
            <a:r>
              <a:rPr lang="hr-HR" dirty="0"/>
              <a:t>Integriranje generiranja i prikaza polja</a:t>
            </a:r>
          </a:p>
          <a:p>
            <a:r>
              <a:rPr lang="hr-HR" dirty="0"/>
              <a:t>Implementacija statističkih alata za raspodjele</a:t>
            </a:r>
          </a:p>
          <a:p>
            <a:r>
              <a:rPr lang="hr-HR" dirty="0"/>
              <a:t>Dodavanje miješanih sustava </a:t>
            </a:r>
          </a:p>
          <a:p>
            <a:r>
              <a:rPr lang="hr-HR" dirty="0"/>
              <a:t>Poboljšavanje UI-ja i UX-a</a:t>
            </a:r>
          </a:p>
          <a:p>
            <a:r>
              <a:rPr lang="hr-HR" dirty="0"/>
              <a:t>Pokušaj dodavanja MHD komponenti modelu</a:t>
            </a:r>
            <a:endParaRPr lang="en-GB" dirty="0"/>
          </a:p>
        </p:txBody>
      </p:sp>
      <p:pic>
        <p:nvPicPr>
          <p:cNvPr id="5" name="Picture 4" descr="A picture containing parrot, device&#10;&#10;Description automatically generated">
            <a:extLst>
              <a:ext uri="{FF2B5EF4-FFF2-40B4-BE49-F238E27FC236}">
                <a16:creationId xmlns:a16="http://schemas.microsoft.com/office/drawing/2014/main" id="{2CF39544-9CAB-43D4-B916-DD91A636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05" y="1648937"/>
            <a:ext cx="4698297" cy="35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31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2CA9-4DC3-4AFE-A1A8-D081B048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4" y="2646846"/>
            <a:ext cx="8072472" cy="1245704"/>
          </a:xfrm>
        </p:spPr>
        <p:txBody>
          <a:bodyPr anchor="ctr"/>
          <a:lstStyle/>
          <a:p>
            <a:pPr algn="ctr"/>
            <a:r>
              <a:rPr lang="hr-HR" dirty="0"/>
              <a:t>Pitanja?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302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989</TotalTime>
  <Words>529</Words>
  <Application>Microsoft Office PowerPoint</Application>
  <PresentationFormat>Widescreen</PresentationFormat>
  <Paragraphs>101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Trebuchet MS</vt:lpstr>
      <vt:lpstr>Wingdings 3</vt:lpstr>
      <vt:lpstr>Facet</vt:lpstr>
      <vt:lpstr>PLASMA  (Particle Localised Action Simulation with Multiple Applications)</vt:lpstr>
      <vt:lpstr>Zašto?</vt:lpstr>
      <vt:lpstr>Cilj</vt:lpstr>
      <vt:lpstr>Fizikalna pozadina</vt:lpstr>
      <vt:lpstr>PowerPoint Presentation</vt:lpstr>
      <vt:lpstr>Primjena</vt:lpstr>
      <vt:lpstr>Implementacija</vt:lpstr>
      <vt:lpstr>Planovi za budućnost</vt:lpstr>
      <vt:lpstr>Pitanja?</vt:lpstr>
      <vt:lpstr>Hvala na pozornosti !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 (Particle Localised Action Simulation with Multiple Applications)</dc:title>
  <dc:creator>Davor Dobrota</dc:creator>
  <cp:lastModifiedBy>Nikola Socec</cp:lastModifiedBy>
  <cp:revision>33</cp:revision>
  <dcterms:created xsi:type="dcterms:W3CDTF">2020-02-13T17:58:56Z</dcterms:created>
  <dcterms:modified xsi:type="dcterms:W3CDTF">2020-02-14T18:46:23Z</dcterms:modified>
</cp:coreProperties>
</file>